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52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AC320-0E9B-48B3-96C9-B9928B57A818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3FE38-5BBE-4FCB-AA98-41E87293B95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AC320-0E9B-48B3-96C9-B9928B57A818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3FE38-5BBE-4FCB-AA98-41E87293B95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AC320-0E9B-48B3-96C9-B9928B57A818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3FE38-5BBE-4FCB-AA98-41E87293B95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AC320-0E9B-48B3-96C9-B9928B57A818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3FE38-5BBE-4FCB-AA98-41E87293B95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AC320-0E9B-48B3-96C9-B9928B57A818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3FE38-5BBE-4FCB-AA98-41E87293B95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AC320-0E9B-48B3-96C9-B9928B57A818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3FE38-5BBE-4FCB-AA98-41E87293B95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AC320-0E9B-48B3-96C9-B9928B57A818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3FE38-5BBE-4FCB-AA98-41E87293B95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AC320-0E9B-48B3-96C9-B9928B57A818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3FE38-5BBE-4FCB-AA98-41E87293B95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AC320-0E9B-48B3-96C9-B9928B57A818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3FE38-5BBE-4FCB-AA98-41E87293B95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AC320-0E9B-48B3-96C9-B9928B57A818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3FE38-5BBE-4FCB-AA98-41E87293B95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AC320-0E9B-48B3-96C9-B9928B57A818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3FE38-5BBE-4FCB-AA98-41E87293B95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AC320-0E9B-48B3-96C9-B9928B57A818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93FE38-5BBE-4FCB-AA98-41E87293B957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1142999" y="11430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Matamata Intermediate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annaliese</dc:creator>
  <cp:lastModifiedBy>annaliese</cp:lastModifiedBy>
  <cp:revision>1</cp:revision>
  <dcterms:created xsi:type="dcterms:W3CDTF">2010-04-19T03:14:48Z</dcterms:created>
  <dcterms:modified xsi:type="dcterms:W3CDTF">2010-04-19T03:16:08Z</dcterms:modified>
</cp:coreProperties>
</file>